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7" r:id="rId8"/>
    <p:sldId id="261" r:id="rId9"/>
    <p:sldId id="262" r:id="rId10"/>
    <p:sldId id="263" r:id="rId11"/>
    <p:sldId id="264" r:id="rId12"/>
    <p:sldId id="265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8" d="100"/>
          <a:sy n="108" d="100"/>
        </p:scale>
        <p:origin x="6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86B39F1-AF92-46D1-96B5-38C6438ACA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BFBB8625-B250-4718-BBA1-DDCCECF7B86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8C2453F8-81D5-45C5-8397-7A5F73885A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B3D5C94-9E82-4823-9E73-962A470C81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172BE8F4-F7C0-48FA-A9D1-12B340EA14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19398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6EAAFAB-692E-4703-894F-77D34CC03E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9AE31B0-8B4B-4A1A-BBEE-772463A1135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88E24CF-A68F-4054-8958-2F40381620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BB71FC6-1157-4972-8A3C-674501B34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702438E-7E82-47E1-8624-7F1434B716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35357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63DF1467-2DE8-401C-A17A-90CC2282C2E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320875-3B9B-4851-A845-62A9498ACD6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CECDF86-007B-49C7-A307-E96146409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383CAEB-5B5F-40F6-97EE-AC1F996F5D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47F3392-AFFC-4D3E-A3A2-C66E055525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1161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41C56D-CDC4-4F3E-975A-77B7FB9830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DD31D369-CEDA-4967-B776-584A609FDE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488DE3A-A595-43F7-B39C-DFE75EC53B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538EF01B-E028-428B-9575-7D61AFB6AB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26B5F36-81C1-4B60-9F20-906AF04E70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0670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5D2B4C2-5889-4ADB-940F-ADE72E65DF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695E42D-43D9-4D34-B07C-68DEFC13AD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2610DF4-EF07-4963-B2F8-8DD8B61550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2750191-3E5B-4B73-823B-FF6ED6481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9FFECF03-1DCC-4F9E-84D0-7CA29F147A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370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122D3CF-283F-47B4-BCDC-E5750588D0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126FF3-C121-4106-9A5E-EBA273F04FC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B7C8B7A-063F-4559-9844-701D32609DF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790993A-ADA6-4771-9B32-E265E6201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E0C5A83-A74D-4C5B-B4BC-16499CF790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86CC9FA-1FA1-4466-8F1A-A4493AF75A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17542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8E1D472-35E7-4A59-A0C5-6EFF6E0E41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BBCB103-4B42-4E69-BA7F-D704484C4A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2DD58E19-EA32-4DC4-9438-DE665725E4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EC96B860-9A71-4630-9E03-A91703253DE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EE3CC384-796F-411D-AF13-C4347286B92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15F890E-D1DD-4382-8EE7-3E8F1C51ED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2359CDB4-41C0-4450-874C-026307C27B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01D4C1FF-0031-4284-95C0-BFE1CB6441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49614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E14E8A-D502-44D5-A025-46D71E3DD9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D70FE2C8-20CE-4BDE-B1FC-741B62821E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D16A96D8-387E-4671-A08C-86B99D4351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CD7E99C4-E7B7-42CD-9DD6-2F16327E49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224841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660921E7-96A4-4FC7-BDC0-499FD8829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BDFE2451-0C53-4B86-858F-BA0FF1E13A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4984AFAB-EEB1-4779-8AE4-8AE1B1429B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67549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4CC55C5-6B25-442A-9858-A5DD4A948A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0CCA5EA5-34C2-46FA-9E37-2F16FC5014F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5548EC58-DC11-4DB3-8A9D-E2F5203F10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920467B-162B-41BF-A9B7-A4B020315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43EEFE3-0D4D-48AD-A1B7-353734BE70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1AF2AA39-CD87-44B4-A8C4-2EE96BF3D7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6970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E6297B3-072F-42E2-B64A-E290EE2C72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21A06F93-7497-45D2-904E-1F0D2D790F2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A100BF9-741A-45C3-BC12-927E07A35C1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61957F2-D278-4F85-9C43-3F1EEAE67C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B138E70-3F26-4AE1-A865-1F21161FCD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D7998C3-84DC-4713-A39B-DD8D54183F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75905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844F061-8751-4005-8933-E87B42E50C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991FA7-AC18-4AA7-A03D-2E76BD1A80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F2C2BBA-BFF1-4C69-86F5-6123D7DC15F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88775D-900E-4D00-A74B-95F1BF5C8F4B}" type="datetimeFigureOut">
              <a:rPr lang="ru-RU" smtClean="0"/>
              <a:t>17.05.2021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99DC5E1-6EF0-49FF-BC86-6A668CCE7B5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E76378F3-DD02-4795-A359-D48250C75A3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6F21EF-9E12-4A03-9073-C94ACA77B77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514005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0BC2C7BD-D10B-43C2-8F2F-85492753838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117185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69C9DF3-DFF3-47CC-8168-F2EA5BDE3F1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1096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E12508C7-E370-455E-9210-A91F6D9F7AA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976692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31935F50-FBB0-4632-A6CE-01B5CFEE27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3165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F286045-6071-44E0-9EC5-25FC4BBF71B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30327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641EFED-B931-443C-BD36-0685930059D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196035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F7B22BDC-EFFA-4BFE-9653-D47866CA44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4774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412B664-16A1-4F67-AB5A-0A5EFC27DC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03632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981C335-2F1F-4CB6-97E8-9F2AD75FCE9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27418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DBA4B1D-19F3-4CEE-A5BA-F6F8D153BCA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3357471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6A09C7CE-5A43-4781-8B5D-22B0DF1AB9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16233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D376FC9E-47E1-4DBA-9701-192763198C9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148880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0</Words>
  <Application>Microsoft Office PowerPoint</Application>
  <PresentationFormat>Широкоэкранный</PresentationFormat>
  <Paragraphs>0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Vlad Greben</dc:creator>
  <cp:lastModifiedBy>Vlad Greben</cp:lastModifiedBy>
  <cp:revision>3</cp:revision>
  <dcterms:created xsi:type="dcterms:W3CDTF">2021-05-14T16:42:19Z</dcterms:created>
  <dcterms:modified xsi:type="dcterms:W3CDTF">2021-05-17T13:07:25Z</dcterms:modified>
</cp:coreProperties>
</file>